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  <p:sldId id="262" r:id="rId3"/>
  </p:sldIdLst>
  <p:sldSz cx="12599988" cy="558006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/>
    <p:restoredTop sz="92810"/>
  </p:normalViewPr>
  <p:slideViewPr>
    <p:cSldViewPr snapToGrid="0" snapToObjects="1">
      <p:cViewPr varScale="1">
        <p:scale>
          <a:sx n="132" d="100"/>
          <a:sy n="132" d="100"/>
        </p:scale>
        <p:origin x="168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4999" y="913219"/>
            <a:ext cx="9449991" cy="1942689"/>
          </a:xfrm>
        </p:spPr>
        <p:txBody>
          <a:bodyPr anchor="b"/>
          <a:lstStyle>
            <a:lvl1pPr algn="ctr">
              <a:defRPr sz="488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4999" y="2930825"/>
            <a:ext cx="9449991" cy="1347223"/>
          </a:xfrm>
        </p:spPr>
        <p:txBody>
          <a:bodyPr/>
          <a:lstStyle>
            <a:lvl1pPr marL="0" indent="0" algn="ctr">
              <a:buNone/>
              <a:defRPr sz="1953"/>
            </a:lvl1pPr>
            <a:lvl2pPr marL="372024" indent="0" algn="ctr">
              <a:buNone/>
              <a:defRPr sz="1627"/>
            </a:lvl2pPr>
            <a:lvl3pPr marL="744047" indent="0" algn="ctr">
              <a:buNone/>
              <a:defRPr sz="1465"/>
            </a:lvl3pPr>
            <a:lvl4pPr marL="1116071" indent="0" algn="ctr">
              <a:buNone/>
              <a:defRPr sz="1302"/>
            </a:lvl4pPr>
            <a:lvl5pPr marL="1488095" indent="0" algn="ctr">
              <a:buNone/>
              <a:defRPr sz="1302"/>
            </a:lvl5pPr>
            <a:lvl6pPr marL="1860118" indent="0" algn="ctr">
              <a:buNone/>
              <a:defRPr sz="1302"/>
            </a:lvl6pPr>
            <a:lvl7pPr marL="2232142" indent="0" algn="ctr">
              <a:buNone/>
              <a:defRPr sz="1302"/>
            </a:lvl7pPr>
            <a:lvl8pPr marL="2604165" indent="0" algn="ctr">
              <a:buNone/>
              <a:defRPr sz="1302"/>
            </a:lvl8pPr>
            <a:lvl9pPr marL="2976189" indent="0" algn="ctr">
              <a:buNone/>
              <a:defRPr sz="130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AF43-EE89-6E43-AFEF-AA931F1F765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DDF9-10A0-9042-B8C3-B20F2D43C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12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AF43-EE89-6E43-AFEF-AA931F1F765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DDF9-10A0-9042-B8C3-B20F2D43C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1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16867" y="297087"/>
            <a:ext cx="2716872" cy="472884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49" y="297087"/>
            <a:ext cx="7993117" cy="472884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AF43-EE89-6E43-AFEF-AA931F1F765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DDF9-10A0-9042-B8C3-B20F2D43C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57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AF43-EE89-6E43-AFEF-AA931F1F765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DDF9-10A0-9042-B8C3-B20F2D43C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13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7" y="1391141"/>
            <a:ext cx="10867490" cy="2321151"/>
          </a:xfrm>
        </p:spPr>
        <p:txBody>
          <a:bodyPr anchor="b"/>
          <a:lstStyle>
            <a:lvl1pPr>
              <a:defRPr sz="488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7" y="3734251"/>
            <a:ext cx="10867490" cy="1220638"/>
          </a:xfrm>
        </p:spPr>
        <p:txBody>
          <a:bodyPr/>
          <a:lstStyle>
            <a:lvl1pPr marL="0" indent="0">
              <a:buNone/>
              <a:defRPr sz="1953">
                <a:solidFill>
                  <a:schemeClr val="tx1">
                    <a:tint val="75000"/>
                  </a:schemeClr>
                </a:solidFill>
              </a:defRPr>
            </a:lvl1pPr>
            <a:lvl2pPr marL="372024" indent="0">
              <a:buNone/>
              <a:defRPr sz="1627">
                <a:solidFill>
                  <a:schemeClr val="tx1">
                    <a:tint val="75000"/>
                  </a:schemeClr>
                </a:solidFill>
              </a:defRPr>
            </a:lvl2pPr>
            <a:lvl3pPr marL="744047" indent="0">
              <a:buNone/>
              <a:defRPr sz="1465">
                <a:solidFill>
                  <a:schemeClr val="tx1">
                    <a:tint val="75000"/>
                  </a:schemeClr>
                </a:solidFill>
              </a:defRPr>
            </a:lvl3pPr>
            <a:lvl4pPr marL="1116071" indent="0">
              <a:buNone/>
              <a:defRPr sz="1302">
                <a:solidFill>
                  <a:schemeClr val="tx1">
                    <a:tint val="75000"/>
                  </a:schemeClr>
                </a:solidFill>
              </a:defRPr>
            </a:lvl4pPr>
            <a:lvl5pPr marL="1488095" indent="0">
              <a:buNone/>
              <a:defRPr sz="1302">
                <a:solidFill>
                  <a:schemeClr val="tx1">
                    <a:tint val="75000"/>
                  </a:schemeClr>
                </a:solidFill>
              </a:defRPr>
            </a:lvl5pPr>
            <a:lvl6pPr marL="1860118" indent="0">
              <a:buNone/>
              <a:defRPr sz="1302">
                <a:solidFill>
                  <a:schemeClr val="tx1">
                    <a:tint val="75000"/>
                  </a:schemeClr>
                </a:solidFill>
              </a:defRPr>
            </a:lvl6pPr>
            <a:lvl7pPr marL="2232142" indent="0">
              <a:buNone/>
              <a:defRPr sz="1302">
                <a:solidFill>
                  <a:schemeClr val="tx1">
                    <a:tint val="75000"/>
                  </a:schemeClr>
                </a:solidFill>
              </a:defRPr>
            </a:lvl7pPr>
            <a:lvl8pPr marL="2604165" indent="0">
              <a:buNone/>
              <a:defRPr sz="1302">
                <a:solidFill>
                  <a:schemeClr val="tx1">
                    <a:tint val="75000"/>
                  </a:schemeClr>
                </a:solidFill>
              </a:defRPr>
            </a:lvl8pPr>
            <a:lvl9pPr marL="2976189" indent="0">
              <a:buNone/>
              <a:defRPr sz="130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AF43-EE89-6E43-AFEF-AA931F1F765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DDF9-10A0-9042-B8C3-B20F2D43C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90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49" y="1485433"/>
            <a:ext cx="5354995" cy="35404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8744" y="1485433"/>
            <a:ext cx="5354995" cy="35404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AF43-EE89-6E43-AFEF-AA931F1F765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DDF9-10A0-9042-B8C3-B20F2D43C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48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297087"/>
            <a:ext cx="10867490" cy="10785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891" y="1367891"/>
            <a:ext cx="5330385" cy="670382"/>
          </a:xfrm>
        </p:spPr>
        <p:txBody>
          <a:bodyPr anchor="b"/>
          <a:lstStyle>
            <a:lvl1pPr marL="0" indent="0">
              <a:buNone/>
              <a:defRPr sz="1953" b="1"/>
            </a:lvl1pPr>
            <a:lvl2pPr marL="372024" indent="0">
              <a:buNone/>
              <a:defRPr sz="1627" b="1"/>
            </a:lvl2pPr>
            <a:lvl3pPr marL="744047" indent="0">
              <a:buNone/>
              <a:defRPr sz="1465" b="1"/>
            </a:lvl3pPr>
            <a:lvl4pPr marL="1116071" indent="0">
              <a:buNone/>
              <a:defRPr sz="1302" b="1"/>
            </a:lvl4pPr>
            <a:lvl5pPr marL="1488095" indent="0">
              <a:buNone/>
              <a:defRPr sz="1302" b="1"/>
            </a:lvl5pPr>
            <a:lvl6pPr marL="1860118" indent="0">
              <a:buNone/>
              <a:defRPr sz="1302" b="1"/>
            </a:lvl6pPr>
            <a:lvl7pPr marL="2232142" indent="0">
              <a:buNone/>
              <a:defRPr sz="1302" b="1"/>
            </a:lvl7pPr>
            <a:lvl8pPr marL="2604165" indent="0">
              <a:buNone/>
              <a:defRPr sz="1302" b="1"/>
            </a:lvl8pPr>
            <a:lvl9pPr marL="2976189" indent="0">
              <a:buNone/>
              <a:defRPr sz="130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891" y="2038273"/>
            <a:ext cx="5330385" cy="29979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8744" y="1367891"/>
            <a:ext cx="5356636" cy="670382"/>
          </a:xfrm>
        </p:spPr>
        <p:txBody>
          <a:bodyPr anchor="b"/>
          <a:lstStyle>
            <a:lvl1pPr marL="0" indent="0">
              <a:buNone/>
              <a:defRPr sz="1953" b="1"/>
            </a:lvl1pPr>
            <a:lvl2pPr marL="372024" indent="0">
              <a:buNone/>
              <a:defRPr sz="1627" b="1"/>
            </a:lvl2pPr>
            <a:lvl3pPr marL="744047" indent="0">
              <a:buNone/>
              <a:defRPr sz="1465" b="1"/>
            </a:lvl3pPr>
            <a:lvl4pPr marL="1116071" indent="0">
              <a:buNone/>
              <a:defRPr sz="1302" b="1"/>
            </a:lvl4pPr>
            <a:lvl5pPr marL="1488095" indent="0">
              <a:buNone/>
              <a:defRPr sz="1302" b="1"/>
            </a:lvl5pPr>
            <a:lvl6pPr marL="1860118" indent="0">
              <a:buNone/>
              <a:defRPr sz="1302" b="1"/>
            </a:lvl6pPr>
            <a:lvl7pPr marL="2232142" indent="0">
              <a:buNone/>
              <a:defRPr sz="1302" b="1"/>
            </a:lvl7pPr>
            <a:lvl8pPr marL="2604165" indent="0">
              <a:buNone/>
              <a:defRPr sz="1302" b="1"/>
            </a:lvl8pPr>
            <a:lvl9pPr marL="2976189" indent="0">
              <a:buNone/>
              <a:defRPr sz="130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8744" y="2038273"/>
            <a:ext cx="5356636" cy="29979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AF43-EE89-6E43-AFEF-AA931F1F765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DDF9-10A0-9042-B8C3-B20F2D43C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4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AF43-EE89-6E43-AFEF-AA931F1F765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DDF9-10A0-9042-B8C3-B20F2D43C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78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AF43-EE89-6E43-AFEF-AA931F1F765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DDF9-10A0-9042-B8C3-B20F2D43C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8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1" y="372004"/>
            <a:ext cx="4063824" cy="1302015"/>
          </a:xfrm>
        </p:spPr>
        <p:txBody>
          <a:bodyPr anchor="b"/>
          <a:lstStyle>
            <a:lvl1pPr>
              <a:defRPr sz="26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636" y="803426"/>
            <a:ext cx="6378744" cy="3965461"/>
          </a:xfrm>
        </p:spPr>
        <p:txBody>
          <a:bodyPr/>
          <a:lstStyle>
            <a:lvl1pPr>
              <a:defRPr sz="2604"/>
            </a:lvl1pPr>
            <a:lvl2pPr>
              <a:defRPr sz="2278"/>
            </a:lvl2pPr>
            <a:lvl3pPr>
              <a:defRPr sz="1953"/>
            </a:lvl3pPr>
            <a:lvl4pPr>
              <a:defRPr sz="1627"/>
            </a:lvl4pPr>
            <a:lvl5pPr>
              <a:defRPr sz="1627"/>
            </a:lvl5pPr>
            <a:lvl6pPr>
              <a:defRPr sz="1627"/>
            </a:lvl6pPr>
            <a:lvl7pPr>
              <a:defRPr sz="1627"/>
            </a:lvl7pPr>
            <a:lvl8pPr>
              <a:defRPr sz="1627"/>
            </a:lvl8pPr>
            <a:lvl9pPr>
              <a:defRPr sz="162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1" y="1674019"/>
            <a:ext cx="4063824" cy="3101327"/>
          </a:xfrm>
        </p:spPr>
        <p:txBody>
          <a:bodyPr/>
          <a:lstStyle>
            <a:lvl1pPr marL="0" indent="0">
              <a:buNone/>
              <a:defRPr sz="1302"/>
            </a:lvl1pPr>
            <a:lvl2pPr marL="372024" indent="0">
              <a:buNone/>
              <a:defRPr sz="1139"/>
            </a:lvl2pPr>
            <a:lvl3pPr marL="744047" indent="0">
              <a:buNone/>
              <a:defRPr sz="976"/>
            </a:lvl3pPr>
            <a:lvl4pPr marL="1116071" indent="0">
              <a:buNone/>
              <a:defRPr sz="814"/>
            </a:lvl4pPr>
            <a:lvl5pPr marL="1488095" indent="0">
              <a:buNone/>
              <a:defRPr sz="814"/>
            </a:lvl5pPr>
            <a:lvl6pPr marL="1860118" indent="0">
              <a:buNone/>
              <a:defRPr sz="814"/>
            </a:lvl6pPr>
            <a:lvl7pPr marL="2232142" indent="0">
              <a:buNone/>
              <a:defRPr sz="814"/>
            </a:lvl7pPr>
            <a:lvl8pPr marL="2604165" indent="0">
              <a:buNone/>
              <a:defRPr sz="814"/>
            </a:lvl8pPr>
            <a:lvl9pPr marL="2976189" indent="0">
              <a:buNone/>
              <a:defRPr sz="81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AF43-EE89-6E43-AFEF-AA931F1F765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DDF9-10A0-9042-B8C3-B20F2D43C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1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1" y="372004"/>
            <a:ext cx="4063824" cy="1302015"/>
          </a:xfrm>
        </p:spPr>
        <p:txBody>
          <a:bodyPr anchor="b"/>
          <a:lstStyle>
            <a:lvl1pPr>
              <a:defRPr sz="26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56636" y="803426"/>
            <a:ext cx="6378744" cy="3965461"/>
          </a:xfrm>
        </p:spPr>
        <p:txBody>
          <a:bodyPr anchor="t"/>
          <a:lstStyle>
            <a:lvl1pPr marL="0" indent="0">
              <a:buNone/>
              <a:defRPr sz="2604"/>
            </a:lvl1pPr>
            <a:lvl2pPr marL="372024" indent="0">
              <a:buNone/>
              <a:defRPr sz="2278"/>
            </a:lvl2pPr>
            <a:lvl3pPr marL="744047" indent="0">
              <a:buNone/>
              <a:defRPr sz="1953"/>
            </a:lvl3pPr>
            <a:lvl4pPr marL="1116071" indent="0">
              <a:buNone/>
              <a:defRPr sz="1627"/>
            </a:lvl4pPr>
            <a:lvl5pPr marL="1488095" indent="0">
              <a:buNone/>
              <a:defRPr sz="1627"/>
            </a:lvl5pPr>
            <a:lvl6pPr marL="1860118" indent="0">
              <a:buNone/>
              <a:defRPr sz="1627"/>
            </a:lvl6pPr>
            <a:lvl7pPr marL="2232142" indent="0">
              <a:buNone/>
              <a:defRPr sz="1627"/>
            </a:lvl7pPr>
            <a:lvl8pPr marL="2604165" indent="0">
              <a:buNone/>
              <a:defRPr sz="1627"/>
            </a:lvl8pPr>
            <a:lvl9pPr marL="2976189" indent="0">
              <a:buNone/>
              <a:defRPr sz="162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1" y="1674019"/>
            <a:ext cx="4063824" cy="3101327"/>
          </a:xfrm>
        </p:spPr>
        <p:txBody>
          <a:bodyPr/>
          <a:lstStyle>
            <a:lvl1pPr marL="0" indent="0">
              <a:buNone/>
              <a:defRPr sz="1302"/>
            </a:lvl1pPr>
            <a:lvl2pPr marL="372024" indent="0">
              <a:buNone/>
              <a:defRPr sz="1139"/>
            </a:lvl2pPr>
            <a:lvl3pPr marL="744047" indent="0">
              <a:buNone/>
              <a:defRPr sz="976"/>
            </a:lvl3pPr>
            <a:lvl4pPr marL="1116071" indent="0">
              <a:buNone/>
              <a:defRPr sz="814"/>
            </a:lvl4pPr>
            <a:lvl5pPr marL="1488095" indent="0">
              <a:buNone/>
              <a:defRPr sz="814"/>
            </a:lvl5pPr>
            <a:lvl6pPr marL="1860118" indent="0">
              <a:buNone/>
              <a:defRPr sz="814"/>
            </a:lvl6pPr>
            <a:lvl7pPr marL="2232142" indent="0">
              <a:buNone/>
              <a:defRPr sz="814"/>
            </a:lvl7pPr>
            <a:lvl8pPr marL="2604165" indent="0">
              <a:buNone/>
              <a:defRPr sz="814"/>
            </a:lvl8pPr>
            <a:lvl9pPr marL="2976189" indent="0">
              <a:buNone/>
              <a:defRPr sz="81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AF43-EE89-6E43-AFEF-AA931F1F765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DDF9-10A0-9042-B8C3-B20F2D43C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56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6249" y="297087"/>
            <a:ext cx="10867490" cy="1078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49" y="1485433"/>
            <a:ext cx="10867490" cy="3540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6249" y="5171892"/>
            <a:ext cx="2834997" cy="297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AAF43-EE89-6E43-AFEF-AA931F1F765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73746" y="5171892"/>
            <a:ext cx="4252496" cy="297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8742" y="5171892"/>
            <a:ext cx="2834997" cy="297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DDDF9-10A0-9042-B8C3-B20F2D43C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39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744047" rtl="0" eaLnBrk="1" latinLnBrk="0" hangingPunct="1">
        <a:lnSpc>
          <a:spcPct val="90000"/>
        </a:lnSpc>
        <a:spcBef>
          <a:spcPct val="0"/>
        </a:spcBef>
        <a:buNone/>
        <a:defRPr sz="35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6012" indent="-186012" algn="l" defTabSz="744047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Char char="•"/>
        <a:defRPr sz="2278" kern="1200">
          <a:solidFill>
            <a:schemeClr val="tx1"/>
          </a:solidFill>
          <a:latin typeface="+mn-lt"/>
          <a:ea typeface="+mn-ea"/>
          <a:cs typeface="+mn-cs"/>
        </a:defRPr>
      </a:lvl1pPr>
      <a:lvl2pPr marL="558035" indent="-186012" algn="l" defTabSz="744047" rtl="0" eaLnBrk="1" latinLnBrk="0" hangingPunct="1">
        <a:lnSpc>
          <a:spcPct val="90000"/>
        </a:lnSpc>
        <a:spcBef>
          <a:spcPts val="407"/>
        </a:spcBef>
        <a:buFont typeface="Arial" panose="020B0604020202020204" pitchFamily="34" charset="0"/>
        <a:buChar char="•"/>
        <a:defRPr sz="1953" kern="1200">
          <a:solidFill>
            <a:schemeClr val="tx1"/>
          </a:solidFill>
          <a:latin typeface="+mn-lt"/>
          <a:ea typeface="+mn-ea"/>
          <a:cs typeface="+mn-cs"/>
        </a:defRPr>
      </a:lvl2pPr>
      <a:lvl3pPr marL="930059" indent="-186012" algn="l" defTabSz="744047" rtl="0" eaLnBrk="1" latinLnBrk="0" hangingPunct="1">
        <a:lnSpc>
          <a:spcPct val="90000"/>
        </a:lnSpc>
        <a:spcBef>
          <a:spcPts val="407"/>
        </a:spcBef>
        <a:buFont typeface="Arial" panose="020B0604020202020204" pitchFamily="34" charset="0"/>
        <a:buChar char="•"/>
        <a:defRPr sz="1627" kern="1200">
          <a:solidFill>
            <a:schemeClr val="tx1"/>
          </a:solidFill>
          <a:latin typeface="+mn-lt"/>
          <a:ea typeface="+mn-ea"/>
          <a:cs typeface="+mn-cs"/>
        </a:defRPr>
      </a:lvl3pPr>
      <a:lvl4pPr marL="1302083" indent="-186012" algn="l" defTabSz="744047" rtl="0" eaLnBrk="1" latinLnBrk="0" hangingPunct="1">
        <a:lnSpc>
          <a:spcPct val="90000"/>
        </a:lnSpc>
        <a:spcBef>
          <a:spcPts val="407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674106" indent="-186012" algn="l" defTabSz="744047" rtl="0" eaLnBrk="1" latinLnBrk="0" hangingPunct="1">
        <a:lnSpc>
          <a:spcPct val="90000"/>
        </a:lnSpc>
        <a:spcBef>
          <a:spcPts val="407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2046130" indent="-186012" algn="l" defTabSz="744047" rtl="0" eaLnBrk="1" latinLnBrk="0" hangingPunct="1">
        <a:lnSpc>
          <a:spcPct val="90000"/>
        </a:lnSpc>
        <a:spcBef>
          <a:spcPts val="407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418154" indent="-186012" algn="l" defTabSz="744047" rtl="0" eaLnBrk="1" latinLnBrk="0" hangingPunct="1">
        <a:lnSpc>
          <a:spcPct val="90000"/>
        </a:lnSpc>
        <a:spcBef>
          <a:spcPts val="407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790177" indent="-186012" algn="l" defTabSz="744047" rtl="0" eaLnBrk="1" latinLnBrk="0" hangingPunct="1">
        <a:lnSpc>
          <a:spcPct val="90000"/>
        </a:lnSpc>
        <a:spcBef>
          <a:spcPts val="407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3162201" indent="-186012" algn="l" defTabSz="744047" rtl="0" eaLnBrk="1" latinLnBrk="0" hangingPunct="1">
        <a:lnSpc>
          <a:spcPct val="90000"/>
        </a:lnSpc>
        <a:spcBef>
          <a:spcPts val="407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4047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1pPr>
      <a:lvl2pPr marL="372024" algn="l" defTabSz="744047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2pPr>
      <a:lvl3pPr marL="744047" algn="l" defTabSz="744047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3pPr>
      <a:lvl4pPr marL="1116071" algn="l" defTabSz="744047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488095" algn="l" defTabSz="744047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1860118" algn="l" defTabSz="744047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232142" algn="l" defTabSz="744047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604165" algn="l" defTabSz="744047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2976189" algn="l" defTabSz="744047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tif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tiff"/><Relationship Id="rId2" Type="http://schemas.openxmlformats.org/officeDocument/2006/relationships/image" Target="../media/image1.tiff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D6C12-4D83-B64E-8C3E-8DD3A4B868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40D57-B235-9E48-A904-5BC4EE8A9B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6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6A57AA-4E8B-C04E-9F8E-0EEFD4929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559" y="868144"/>
            <a:ext cx="3105650" cy="220635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076B08-B82B-AA43-82F8-BCC9B8CFFDE0}"/>
              </a:ext>
            </a:extLst>
          </p:cNvPr>
          <p:cNvSpPr txBox="1"/>
          <p:nvPr/>
        </p:nvSpPr>
        <p:spPr>
          <a:xfrm>
            <a:off x="2360348" y="13929"/>
            <a:ext cx="1879771" cy="695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9" b="1" dirty="0"/>
              <a:t>Standard SDT (no meta noise)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8B695-E0B9-6942-AE1E-8EDB1CC5DF5D}"/>
              </a:ext>
            </a:extLst>
          </p:cNvPr>
          <p:cNvSpPr txBox="1"/>
          <p:nvPr/>
        </p:nvSpPr>
        <p:spPr>
          <a:xfrm>
            <a:off x="5320282" y="164672"/>
            <a:ext cx="2465740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9" b="1" dirty="0"/>
              <a:t>Gaussian meta noise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D36431-D4BA-014B-8007-540DA92B8FA8}"/>
              </a:ext>
            </a:extLst>
          </p:cNvPr>
          <p:cNvSpPr txBox="1"/>
          <p:nvPr/>
        </p:nvSpPr>
        <p:spPr>
          <a:xfrm>
            <a:off x="0" y="1916864"/>
            <a:ext cx="2216336" cy="5946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32" i="1" dirty="0"/>
              <a:t>Confidence criterion </a:t>
            </a:r>
          </a:p>
          <a:p>
            <a:pPr algn="ctr"/>
            <a:r>
              <a:rPr lang="en-US" sz="1632" i="1" dirty="0"/>
              <a:t>(C)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81CAE-7F4E-134B-A608-F8C18634BFDC}"/>
              </a:ext>
            </a:extLst>
          </p:cNvPr>
          <p:cNvSpPr txBox="1"/>
          <p:nvPr/>
        </p:nvSpPr>
        <p:spPr>
          <a:xfrm>
            <a:off x="423161" y="1306454"/>
            <a:ext cx="1370012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9" dirty="0">
                <a:ln>
                  <a:solidFill>
                    <a:schemeClr val="tx1"/>
                  </a:solidFill>
                </a:ln>
              </a:rPr>
              <a:t>Meta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E4232C-1F6E-E145-92CD-FA9CF383E189}"/>
              </a:ext>
            </a:extLst>
          </p:cNvPr>
          <p:cNvSpPr txBox="1"/>
          <p:nvPr/>
        </p:nvSpPr>
        <p:spPr>
          <a:xfrm>
            <a:off x="342072" y="4053976"/>
            <a:ext cx="1567149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9" dirty="0">
                <a:ln>
                  <a:solidFill>
                    <a:schemeClr val="tx1"/>
                  </a:solidFill>
                </a:ln>
              </a:rPr>
              <a:t>Decision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05336C-9F93-A941-ADF3-F51480313E06}"/>
              </a:ext>
            </a:extLst>
          </p:cNvPr>
          <p:cNvSpPr txBox="1"/>
          <p:nvPr/>
        </p:nvSpPr>
        <p:spPr>
          <a:xfrm>
            <a:off x="0" y="4674980"/>
            <a:ext cx="2251280" cy="5946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32" i="1" dirty="0"/>
              <a:t>Stimulus activation</a:t>
            </a:r>
          </a:p>
          <a:p>
            <a:pPr algn="ctr"/>
            <a:r>
              <a:rPr lang="en-US" sz="1632" i="1" dirty="0"/>
              <a:t> (X)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A7BE5C-B888-4E48-A1DE-810EB6780623}"/>
              </a:ext>
            </a:extLst>
          </p:cNvPr>
          <p:cNvGrpSpPr/>
          <p:nvPr/>
        </p:nvGrpSpPr>
        <p:grpSpPr>
          <a:xfrm>
            <a:off x="4914666" y="3113905"/>
            <a:ext cx="3662473" cy="625853"/>
            <a:chOff x="4945900" y="3326394"/>
            <a:chExt cx="5934369" cy="7387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1F8DB85-A461-5E4B-807B-003DCF3BFACF}"/>
                    </a:ext>
                  </a:extLst>
                </p:cNvPr>
                <p:cNvSpPr txBox="1"/>
                <p:nvPr/>
              </p:nvSpPr>
              <p:spPr>
                <a:xfrm>
                  <a:off x="5494668" y="3326394"/>
                  <a:ext cx="2350010" cy="3476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06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306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1306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06" i="1"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en-US" sz="1306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1306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306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06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306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306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30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sz="1306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306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306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𝑚𝑒𝑡𝑎</m:t>
                                </m:r>
                              </m:sub>
                              <m:sup>
                                <m:r>
                                  <a:rPr lang="en-US" sz="1306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en-US" sz="130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306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1F8DB85-A461-5E4B-807B-003DCF3BF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4668" y="3326394"/>
                  <a:ext cx="2350010" cy="347694"/>
                </a:xfrm>
                <a:prstGeom prst="rect">
                  <a:avLst/>
                </a:prstGeom>
                <a:blipFill>
                  <a:blip r:embed="rId3"/>
                  <a:stretch>
                    <a:fillRect r="-4310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9DCBDEB-0A96-AD48-946A-DCE651D2C85C}"/>
                </a:ext>
              </a:extLst>
            </p:cNvPr>
            <p:cNvCxnSpPr>
              <a:cxnSpLocks/>
            </p:cNvCxnSpPr>
            <p:nvPr/>
          </p:nvCxnSpPr>
          <p:spPr>
            <a:xfrm>
              <a:off x="4945900" y="3478078"/>
              <a:ext cx="562776" cy="0"/>
            </a:xfrm>
            <a:prstGeom prst="line">
              <a:avLst/>
            </a:prstGeom>
            <a:ln w="635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C1A3493-5E81-4149-907D-B88D36763CB0}"/>
                    </a:ext>
                  </a:extLst>
                </p:cNvPr>
                <p:cNvSpPr txBox="1"/>
                <p:nvPr/>
              </p:nvSpPr>
              <p:spPr>
                <a:xfrm>
                  <a:off x="5495917" y="3717428"/>
                  <a:ext cx="2348760" cy="3476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06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306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1306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306" i="1"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en-US" sz="1306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306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06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6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306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306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30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130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30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𝑚𝑒𝑡𝑎</m:t>
                            </m:r>
                          </m:sub>
                          <m:sup>
                            <m:r>
                              <a:rPr lang="en-US" sz="130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30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06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C1A3493-5E81-4149-907D-B88D36763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5917" y="3717428"/>
                  <a:ext cx="2348760" cy="347694"/>
                </a:xfrm>
                <a:prstGeom prst="rect">
                  <a:avLst/>
                </a:prstGeom>
                <a:blipFill>
                  <a:blip r:embed="rId4"/>
                  <a:stretch>
                    <a:fillRect r="-1724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4517AD-716E-9F4F-B440-07874B21EE8E}"/>
                </a:ext>
              </a:extLst>
            </p:cNvPr>
            <p:cNvCxnSpPr>
              <a:cxnSpLocks/>
            </p:cNvCxnSpPr>
            <p:nvPr/>
          </p:nvCxnSpPr>
          <p:spPr>
            <a:xfrm>
              <a:off x="4947051" y="3879446"/>
              <a:ext cx="562776" cy="0"/>
            </a:xfrm>
            <a:prstGeom prst="line">
              <a:avLst/>
            </a:prstGeom>
            <a:ln w="63500">
              <a:solidFill>
                <a:srgbClr val="0432FF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0AB609D-DCA3-ED47-A7C2-677DEDBE7D9B}"/>
                    </a:ext>
                  </a:extLst>
                </p:cNvPr>
                <p:cNvSpPr txBox="1"/>
                <p:nvPr/>
              </p:nvSpPr>
              <p:spPr>
                <a:xfrm>
                  <a:off x="8489947" y="3689808"/>
                  <a:ext cx="2390322" cy="3476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06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306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1306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306" i="1"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en-US" sz="1306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306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06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6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306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306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30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130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30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𝑚𝑒𝑡𝑎</m:t>
                            </m:r>
                          </m:sub>
                          <m:sup>
                            <m:r>
                              <a:rPr lang="en-US" sz="130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30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06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0AB609D-DCA3-ED47-A7C2-677DEDBE7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9947" y="3689808"/>
                  <a:ext cx="2390322" cy="347694"/>
                </a:xfrm>
                <a:prstGeom prst="rect">
                  <a:avLst/>
                </a:prstGeom>
                <a:blipFill>
                  <a:blip r:embed="rId5"/>
                  <a:stretch>
                    <a:fillRect r="-855"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D43F4DA-1D7B-3349-B4E2-2AED6A700E90}"/>
                </a:ext>
              </a:extLst>
            </p:cNvPr>
            <p:cNvCxnSpPr>
              <a:cxnSpLocks/>
            </p:cNvCxnSpPr>
            <p:nvPr/>
          </p:nvCxnSpPr>
          <p:spPr>
            <a:xfrm>
              <a:off x="7933218" y="3858056"/>
              <a:ext cx="562777" cy="0"/>
            </a:xfrm>
            <a:prstGeom prst="line">
              <a:avLst/>
            </a:prstGeom>
            <a:ln w="63500">
              <a:solidFill>
                <a:srgbClr val="FF2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B076622-838C-AD46-9B31-5F2C61A49BD0}"/>
                </a:ext>
              </a:extLst>
            </p:cNvPr>
            <p:cNvCxnSpPr>
              <a:cxnSpLocks/>
            </p:cNvCxnSpPr>
            <p:nvPr/>
          </p:nvCxnSpPr>
          <p:spPr>
            <a:xfrm>
              <a:off x="7941472" y="3514142"/>
              <a:ext cx="562777" cy="0"/>
            </a:xfrm>
            <a:prstGeom prst="line">
              <a:avLst/>
            </a:prstGeom>
            <a:ln w="63500">
              <a:solidFill>
                <a:srgbClr val="FF26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52918E8-2894-F841-B0ED-D3C6A229913D}"/>
                    </a:ext>
                  </a:extLst>
                </p:cNvPr>
                <p:cNvSpPr txBox="1"/>
                <p:nvPr/>
              </p:nvSpPr>
              <p:spPr>
                <a:xfrm>
                  <a:off x="8477358" y="3340295"/>
                  <a:ext cx="2402911" cy="3476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06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306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1306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306" i="1"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en-US" sz="1306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306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06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6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306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306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30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130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30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𝑚𝑒𝑡𝑎</m:t>
                            </m:r>
                          </m:sub>
                          <m:sup>
                            <m:r>
                              <a:rPr lang="en-US" sz="130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30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06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52918E8-2894-F841-B0ED-D3C6A2299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7358" y="3340295"/>
                  <a:ext cx="2402911" cy="347694"/>
                </a:xfrm>
                <a:prstGeom prst="rect">
                  <a:avLst/>
                </a:prstGeom>
                <a:blipFill>
                  <a:blip r:embed="rId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E4851D-2C16-CD45-BC03-E3E7A33540A5}"/>
              </a:ext>
            </a:extLst>
          </p:cNvPr>
          <p:cNvGrpSpPr/>
          <p:nvPr/>
        </p:nvGrpSpPr>
        <p:grpSpPr>
          <a:xfrm>
            <a:off x="8646543" y="3134808"/>
            <a:ext cx="3774826" cy="604268"/>
            <a:chOff x="4945900" y="3326394"/>
            <a:chExt cx="6437467" cy="7837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F92E93D-50CF-754E-9344-72B243E8D5EE}"/>
                    </a:ext>
                  </a:extLst>
                </p:cNvPr>
                <p:cNvSpPr txBox="1"/>
                <p:nvPr/>
              </p:nvSpPr>
              <p:spPr>
                <a:xfrm>
                  <a:off x="5494667" y="3326394"/>
                  <a:ext cx="2536876" cy="3820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06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306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1306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06" i="1"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en-US" sz="1306" i="1">
                            <a:latin typeface="Cambria Math" panose="02040503050406030204" pitchFamily="18" charset="0"/>
                          </a:rPr>
                          <m:t>𝐿𝑁</m:t>
                        </m:r>
                        <m:r>
                          <a:rPr lang="en-US" sz="1306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06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6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306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306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0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130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30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𝑚𝑒𝑡𝑎</m:t>
                            </m:r>
                          </m:sub>
                          <m:sup>
                            <m:r>
                              <a:rPr lang="en-US" sz="130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30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06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F92E93D-50CF-754E-9344-72B243E8D5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4667" y="3326394"/>
                  <a:ext cx="2536876" cy="382063"/>
                </a:xfrm>
                <a:prstGeom prst="rect">
                  <a:avLst/>
                </a:prstGeom>
                <a:blipFill>
                  <a:blip r:embed="rId7"/>
                  <a:stretch>
                    <a:fillRect r="-5085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B644534-15CA-3347-89E6-D5A0BBC8AE18}"/>
                </a:ext>
              </a:extLst>
            </p:cNvPr>
            <p:cNvCxnSpPr>
              <a:cxnSpLocks/>
            </p:cNvCxnSpPr>
            <p:nvPr/>
          </p:nvCxnSpPr>
          <p:spPr>
            <a:xfrm>
              <a:off x="4945900" y="3478078"/>
              <a:ext cx="562776" cy="0"/>
            </a:xfrm>
            <a:prstGeom prst="line">
              <a:avLst/>
            </a:prstGeom>
            <a:ln w="63500">
              <a:solidFill>
                <a:srgbClr val="0432FF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4FAC1DB-B879-FF48-8D43-9057E0101A94}"/>
                    </a:ext>
                  </a:extLst>
                </p:cNvPr>
                <p:cNvSpPr txBox="1"/>
                <p:nvPr/>
              </p:nvSpPr>
              <p:spPr>
                <a:xfrm>
                  <a:off x="5495915" y="3717429"/>
                  <a:ext cx="2535630" cy="3820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06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306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1306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306" i="1"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en-US" sz="1306" i="1">
                            <a:latin typeface="Cambria Math" panose="02040503050406030204" pitchFamily="18" charset="0"/>
                          </a:rPr>
                          <m:t>𝐿𝑁</m:t>
                        </m:r>
                        <m:r>
                          <a:rPr lang="en-US" sz="1306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06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6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306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306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30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130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30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𝑚𝑒𝑡𝑎</m:t>
                            </m:r>
                          </m:sub>
                          <m:sup>
                            <m:r>
                              <a:rPr lang="en-US" sz="130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30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06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4FAC1DB-B879-FF48-8D43-9057E0101A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5915" y="3717429"/>
                  <a:ext cx="2535630" cy="382063"/>
                </a:xfrm>
                <a:prstGeom prst="rect">
                  <a:avLst/>
                </a:prstGeom>
                <a:blipFill>
                  <a:blip r:embed="rId8"/>
                  <a:stretch>
                    <a:fillRect r="-5085"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F0EFFF3-107B-BA44-BAC3-EDDB66A7B142}"/>
                </a:ext>
              </a:extLst>
            </p:cNvPr>
            <p:cNvCxnSpPr>
              <a:cxnSpLocks/>
            </p:cNvCxnSpPr>
            <p:nvPr/>
          </p:nvCxnSpPr>
          <p:spPr>
            <a:xfrm>
              <a:off x="4947051" y="3879446"/>
              <a:ext cx="562776" cy="0"/>
            </a:xfrm>
            <a:prstGeom prst="line">
              <a:avLst/>
            </a:prstGeom>
            <a:ln w="63500">
              <a:solidFill>
                <a:srgbClr val="0432FF">
                  <a:alpha val="3960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360E4F6-7302-0345-8345-48BA8D0E07BB}"/>
                    </a:ext>
                  </a:extLst>
                </p:cNvPr>
                <p:cNvSpPr txBox="1"/>
                <p:nvPr/>
              </p:nvSpPr>
              <p:spPr>
                <a:xfrm>
                  <a:off x="8852806" y="3728084"/>
                  <a:ext cx="2530561" cy="3820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06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306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1306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306" i="1"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en-US" sz="1306" i="1">
                            <a:latin typeface="Cambria Math" panose="02040503050406030204" pitchFamily="18" charset="0"/>
                          </a:rPr>
                          <m:t>𝐿𝑁</m:t>
                        </m:r>
                        <m:r>
                          <a:rPr lang="en-US" sz="1306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06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6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306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306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30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130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30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𝑚𝑒𝑡𝑎</m:t>
                            </m:r>
                          </m:sub>
                          <m:sup>
                            <m:r>
                              <a:rPr lang="en-US" sz="130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30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06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360E4F6-7302-0345-8345-48BA8D0E07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2806" y="3728084"/>
                  <a:ext cx="2530561" cy="382063"/>
                </a:xfrm>
                <a:prstGeom prst="rect">
                  <a:avLst/>
                </a:prstGeom>
                <a:blipFill>
                  <a:blip r:embed="rId9"/>
                  <a:stretch>
                    <a:fillRect r="-5085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4D563B0-D237-E846-8130-807C91974053}"/>
                </a:ext>
              </a:extLst>
            </p:cNvPr>
            <p:cNvCxnSpPr>
              <a:cxnSpLocks/>
            </p:cNvCxnSpPr>
            <p:nvPr/>
          </p:nvCxnSpPr>
          <p:spPr>
            <a:xfrm>
              <a:off x="8277440" y="3890101"/>
              <a:ext cx="562777" cy="0"/>
            </a:xfrm>
            <a:prstGeom prst="line">
              <a:avLst/>
            </a:prstGeom>
            <a:ln w="63500">
              <a:solidFill>
                <a:srgbClr val="FF2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E2330A9-9ACA-5A43-9670-DF23CCF7D2A3}"/>
                </a:ext>
              </a:extLst>
            </p:cNvPr>
            <p:cNvCxnSpPr>
              <a:cxnSpLocks/>
            </p:cNvCxnSpPr>
            <p:nvPr/>
          </p:nvCxnSpPr>
          <p:spPr>
            <a:xfrm>
              <a:off x="8277440" y="3529890"/>
              <a:ext cx="562777" cy="0"/>
            </a:xfrm>
            <a:prstGeom prst="line">
              <a:avLst/>
            </a:prstGeom>
            <a:ln w="63500">
              <a:solidFill>
                <a:srgbClr val="FF26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A93120B-3D9A-564C-B110-72D16515F890}"/>
                    </a:ext>
                  </a:extLst>
                </p:cNvPr>
                <p:cNvSpPr txBox="1"/>
                <p:nvPr/>
              </p:nvSpPr>
              <p:spPr>
                <a:xfrm>
                  <a:off x="8840218" y="3357676"/>
                  <a:ext cx="2522867" cy="3820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06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306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1306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306" i="1"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en-US" sz="1306" i="1">
                            <a:latin typeface="Cambria Math" panose="02040503050406030204" pitchFamily="18" charset="0"/>
                          </a:rPr>
                          <m:t>𝐿𝑁</m:t>
                        </m:r>
                        <m:r>
                          <a:rPr lang="en-US" sz="1306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06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6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306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306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30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130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30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𝑚𝑒𝑡𝑎</m:t>
                            </m:r>
                          </m:sub>
                          <m:sup>
                            <m:r>
                              <a:rPr lang="en-US" sz="130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30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06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A93120B-3D9A-564C-B110-72D16515F8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0218" y="3357676"/>
                  <a:ext cx="2522867" cy="382063"/>
                </a:xfrm>
                <a:prstGeom prst="rect">
                  <a:avLst/>
                </a:prstGeom>
                <a:blipFill>
                  <a:blip r:embed="rId10"/>
                  <a:stretch>
                    <a:fillRect r="-5983"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3A34E37-1CF9-3F4E-B6D5-D3C3B278D94B}"/>
              </a:ext>
            </a:extLst>
          </p:cNvPr>
          <p:cNvGrpSpPr/>
          <p:nvPr/>
        </p:nvGrpSpPr>
        <p:grpSpPr>
          <a:xfrm>
            <a:off x="1966298" y="3158933"/>
            <a:ext cx="1720213" cy="558123"/>
            <a:chOff x="4945898" y="2760675"/>
            <a:chExt cx="2456782" cy="683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5589D2E-0D0B-9C4B-808E-476446F40CF2}"/>
                    </a:ext>
                  </a:extLst>
                </p:cNvPr>
                <p:cNvSpPr txBox="1"/>
                <p:nvPr/>
              </p:nvSpPr>
              <p:spPr>
                <a:xfrm>
                  <a:off x="5494667" y="2760675"/>
                  <a:ext cx="1228517" cy="6056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06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306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1306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06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6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306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6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306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306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06" dirty="0"/>
                </a:p>
                <a:p>
                  <a:endParaRPr lang="en-US" sz="1306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5589D2E-0D0B-9C4B-808E-476446F40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4667" y="2760675"/>
                  <a:ext cx="1228517" cy="60563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0A001C6-6601-B04A-8DA4-485095742A5E}"/>
                </a:ext>
              </a:extLst>
            </p:cNvPr>
            <p:cNvCxnSpPr>
              <a:cxnSpLocks/>
            </p:cNvCxnSpPr>
            <p:nvPr/>
          </p:nvCxnSpPr>
          <p:spPr>
            <a:xfrm>
              <a:off x="4945898" y="2886560"/>
              <a:ext cx="562776" cy="0"/>
            </a:xfrm>
            <a:prstGeom prst="line">
              <a:avLst/>
            </a:prstGeom>
            <a:ln w="63500">
              <a:solidFill>
                <a:srgbClr val="0432FF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15DB001-7E63-5248-8A8E-D266E397B70B}"/>
                    </a:ext>
                  </a:extLst>
                </p:cNvPr>
                <p:cNvSpPr txBox="1"/>
                <p:nvPr/>
              </p:nvSpPr>
              <p:spPr>
                <a:xfrm>
                  <a:off x="5495913" y="3085205"/>
                  <a:ext cx="1216728" cy="3593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06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306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1306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306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06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306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6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306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306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06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15DB001-7E63-5248-8A8E-D266E397B7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5913" y="3085205"/>
                  <a:ext cx="1216728" cy="359389"/>
                </a:xfrm>
                <a:prstGeom prst="rect">
                  <a:avLst/>
                </a:prstGeom>
                <a:blipFill>
                  <a:blip r:embed="rId12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D487D87-81C9-B844-A892-01A38E6FBA1B}"/>
                </a:ext>
              </a:extLst>
            </p:cNvPr>
            <p:cNvCxnSpPr>
              <a:cxnSpLocks/>
            </p:cNvCxnSpPr>
            <p:nvPr/>
          </p:nvCxnSpPr>
          <p:spPr>
            <a:xfrm>
              <a:off x="4947050" y="3219668"/>
              <a:ext cx="562776" cy="0"/>
            </a:xfrm>
            <a:prstGeom prst="line">
              <a:avLst/>
            </a:prstGeom>
            <a:ln w="63500">
              <a:solidFill>
                <a:srgbClr val="0432FF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91545A3-2F63-F44E-91F5-217F55891141}"/>
                </a:ext>
              </a:extLst>
            </p:cNvPr>
            <p:cNvCxnSpPr>
              <a:cxnSpLocks/>
            </p:cNvCxnSpPr>
            <p:nvPr/>
          </p:nvCxnSpPr>
          <p:spPr>
            <a:xfrm>
              <a:off x="6839904" y="3210693"/>
              <a:ext cx="562776" cy="0"/>
            </a:xfrm>
            <a:prstGeom prst="line">
              <a:avLst/>
            </a:prstGeom>
            <a:ln w="63500">
              <a:solidFill>
                <a:srgbClr val="FF260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233031C-7289-6C4E-87C3-8861AF8FD43B}"/>
                </a:ext>
              </a:extLst>
            </p:cNvPr>
            <p:cNvCxnSpPr>
              <a:cxnSpLocks/>
            </p:cNvCxnSpPr>
            <p:nvPr/>
          </p:nvCxnSpPr>
          <p:spPr>
            <a:xfrm>
              <a:off x="6839904" y="2904283"/>
              <a:ext cx="562776" cy="0"/>
            </a:xfrm>
            <a:prstGeom prst="line">
              <a:avLst/>
            </a:prstGeom>
            <a:ln w="63500">
              <a:solidFill>
                <a:srgbClr val="FF26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003CF6A-DAF7-0843-8EB6-2BD8D654611F}"/>
              </a:ext>
            </a:extLst>
          </p:cNvPr>
          <p:cNvGrpSpPr/>
          <p:nvPr/>
        </p:nvGrpSpPr>
        <p:grpSpPr>
          <a:xfrm>
            <a:off x="4665666" y="3999688"/>
            <a:ext cx="3789213" cy="1480558"/>
            <a:chOff x="5934897" y="4648296"/>
            <a:chExt cx="2743200" cy="126131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5D0C232-1A59-5E41-9215-FBA98ACACAD1}"/>
                </a:ext>
              </a:extLst>
            </p:cNvPr>
            <p:cNvGrpSpPr/>
            <p:nvPr/>
          </p:nvGrpSpPr>
          <p:grpSpPr>
            <a:xfrm>
              <a:off x="6127811" y="4890969"/>
              <a:ext cx="1756282" cy="1010759"/>
              <a:chOff x="519609" y="1788759"/>
              <a:chExt cx="4803162" cy="1905000"/>
            </a:xfrm>
          </p:grpSpPr>
          <p:sp>
            <p:nvSpPr>
              <p:cNvPr id="65" name="Freeform 31">
                <a:extLst>
                  <a:ext uri="{FF2B5EF4-FFF2-40B4-BE49-F238E27FC236}">
                    <a16:creationId xmlns:a16="http://schemas.microsoft.com/office/drawing/2014/main" id="{289A8915-C2B1-7B43-A9C4-93D57427E7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1809" y="1788759"/>
                <a:ext cx="2440962" cy="1905000"/>
              </a:xfrm>
              <a:custGeom>
                <a:avLst/>
                <a:gdLst>
                  <a:gd name="T0" fmla="*/ 900 w 901"/>
                  <a:gd name="T1" fmla="*/ 720 h 721"/>
                  <a:gd name="T2" fmla="*/ 805 w 901"/>
                  <a:gd name="T3" fmla="*/ 712 h 721"/>
                  <a:gd name="T4" fmla="*/ 758 w 901"/>
                  <a:gd name="T5" fmla="*/ 704 h 721"/>
                  <a:gd name="T6" fmla="*/ 711 w 901"/>
                  <a:gd name="T7" fmla="*/ 691 h 721"/>
                  <a:gd name="T8" fmla="*/ 663 w 901"/>
                  <a:gd name="T9" fmla="*/ 675 h 721"/>
                  <a:gd name="T10" fmla="*/ 615 w 901"/>
                  <a:gd name="T11" fmla="*/ 653 h 721"/>
                  <a:gd name="T12" fmla="*/ 568 w 901"/>
                  <a:gd name="T13" fmla="*/ 623 h 721"/>
                  <a:gd name="T14" fmla="*/ 473 w 901"/>
                  <a:gd name="T15" fmla="*/ 540 h 721"/>
                  <a:gd name="T16" fmla="*/ 378 w 901"/>
                  <a:gd name="T17" fmla="*/ 422 h 721"/>
                  <a:gd name="T18" fmla="*/ 284 w 901"/>
                  <a:gd name="T19" fmla="*/ 281 h 721"/>
                  <a:gd name="T20" fmla="*/ 236 w 901"/>
                  <a:gd name="T21" fmla="*/ 209 h 721"/>
                  <a:gd name="T22" fmla="*/ 189 w 901"/>
                  <a:gd name="T23" fmla="*/ 142 h 721"/>
                  <a:gd name="T24" fmla="*/ 142 w 901"/>
                  <a:gd name="T25" fmla="*/ 83 h 721"/>
                  <a:gd name="T26" fmla="*/ 94 w 901"/>
                  <a:gd name="T27" fmla="*/ 38 h 721"/>
                  <a:gd name="T28" fmla="*/ 47 w 901"/>
                  <a:gd name="T29" fmla="*/ 9 h 721"/>
                  <a:gd name="T30" fmla="*/ 0 w 901"/>
                  <a:gd name="T31" fmla="*/ 0 h 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01" h="721">
                    <a:moveTo>
                      <a:pt x="900" y="720"/>
                    </a:moveTo>
                    <a:lnTo>
                      <a:pt x="805" y="712"/>
                    </a:lnTo>
                    <a:lnTo>
                      <a:pt x="758" y="704"/>
                    </a:lnTo>
                    <a:lnTo>
                      <a:pt x="711" y="691"/>
                    </a:lnTo>
                    <a:lnTo>
                      <a:pt x="663" y="675"/>
                    </a:lnTo>
                    <a:lnTo>
                      <a:pt x="615" y="653"/>
                    </a:lnTo>
                    <a:lnTo>
                      <a:pt x="568" y="623"/>
                    </a:lnTo>
                    <a:lnTo>
                      <a:pt x="473" y="540"/>
                    </a:lnTo>
                    <a:lnTo>
                      <a:pt x="378" y="422"/>
                    </a:lnTo>
                    <a:lnTo>
                      <a:pt x="284" y="281"/>
                    </a:lnTo>
                    <a:lnTo>
                      <a:pt x="236" y="209"/>
                    </a:lnTo>
                    <a:lnTo>
                      <a:pt x="189" y="142"/>
                    </a:lnTo>
                    <a:lnTo>
                      <a:pt x="142" y="83"/>
                    </a:lnTo>
                    <a:lnTo>
                      <a:pt x="94" y="38"/>
                    </a:lnTo>
                    <a:lnTo>
                      <a:pt x="47" y="9"/>
                    </a:lnTo>
                    <a:lnTo>
                      <a:pt x="0" y="0"/>
                    </a:lnTo>
                  </a:path>
                </a:pathLst>
              </a:custGeom>
              <a:noFill/>
              <a:ln w="38100" cap="rnd" cmpd="sng">
                <a:solidFill>
                  <a:schemeClr val="bg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469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66" name="Freeform 32">
                <a:extLst>
                  <a:ext uri="{FF2B5EF4-FFF2-40B4-BE49-F238E27FC236}">
                    <a16:creationId xmlns:a16="http://schemas.microsoft.com/office/drawing/2014/main" id="{AE1367EA-2887-334E-B375-49AA40B9B4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609" y="1788759"/>
                <a:ext cx="2347202" cy="1905000"/>
              </a:xfrm>
              <a:custGeom>
                <a:avLst/>
                <a:gdLst>
                  <a:gd name="T0" fmla="*/ 0 w 901"/>
                  <a:gd name="T1" fmla="*/ 720 h 721"/>
                  <a:gd name="T2" fmla="*/ 95 w 901"/>
                  <a:gd name="T3" fmla="*/ 712 h 721"/>
                  <a:gd name="T4" fmla="*/ 142 w 901"/>
                  <a:gd name="T5" fmla="*/ 704 h 721"/>
                  <a:gd name="T6" fmla="*/ 189 w 901"/>
                  <a:gd name="T7" fmla="*/ 691 h 721"/>
                  <a:gd name="T8" fmla="*/ 237 w 901"/>
                  <a:gd name="T9" fmla="*/ 675 h 721"/>
                  <a:gd name="T10" fmla="*/ 284 w 901"/>
                  <a:gd name="T11" fmla="*/ 653 h 721"/>
                  <a:gd name="T12" fmla="*/ 331 w 901"/>
                  <a:gd name="T13" fmla="*/ 623 h 721"/>
                  <a:gd name="T14" fmla="*/ 426 w 901"/>
                  <a:gd name="T15" fmla="*/ 540 h 721"/>
                  <a:gd name="T16" fmla="*/ 521 w 901"/>
                  <a:gd name="T17" fmla="*/ 422 h 721"/>
                  <a:gd name="T18" fmla="*/ 616 w 901"/>
                  <a:gd name="T19" fmla="*/ 281 h 721"/>
                  <a:gd name="T20" fmla="*/ 663 w 901"/>
                  <a:gd name="T21" fmla="*/ 209 h 721"/>
                  <a:gd name="T22" fmla="*/ 710 w 901"/>
                  <a:gd name="T23" fmla="*/ 142 h 721"/>
                  <a:gd name="T24" fmla="*/ 757 w 901"/>
                  <a:gd name="T25" fmla="*/ 83 h 721"/>
                  <a:gd name="T26" fmla="*/ 805 w 901"/>
                  <a:gd name="T27" fmla="*/ 38 h 721"/>
                  <a:gd name="T28" fmla="*/ 852 w 901"/>
                  <a:gd name="T29" fmla="*/ 9 h 721"/>
                  <a:gd name="T30" fmla="*/ 900 w 901"/>
                  <a:gd name="T31" fmla="*/ 0 h 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01" h="721">
                    <a:moveTo>
                      <a:pt x="0" y="720"/>
                    </a:moveTo>
                    <a:lnTo>
                      <a:pt x="95" y="712"/>
                    </a:lnTo>
                    <a:lnTo>
                      <a:pt x="142" y="704"/>
                    </a:lnTo>
                    <a:lnTo>
                      <a:pt x="189" y="691"/>
                    </a:lnTo>
                    <a:lnTo>
                      <a:pt x="237" y="675"/>
                    </a:lnTo>
                    <a:lnTo>
                      <a:pt x="284" y="653"/>
                    </a:lnTo>
                    <a:lnTo>
                      <a:pt x="331" y="623"/>
                    </a:lnTo>
                    <a:lnTo>
                      <a:pt x="426" y="540"/>
                    </a:lnTo>
                    <a:lnTo>
                      <a:pt x="521" y="422"/>
                    </a:lnTo>
                    <a:lnTo>
                      <a:pt x="616" y="281"/>
                    </a:lnTo>
                    <a:lnTo>
                      <a:pt x="663" y="209"/>
                    </a:lnTo>
                    <a:lnTo>
                      <a:pt x="710" y="142"/>
                    </a:lnTo>
                    <a:lnTo>
                      <a:pt x="757" y="83"/>
                    </a:lnTo>
                    <a:lnTo>
                      <a:pt x="805" y="38"/>
                    </a:lnTo>
                    <a:lnTo>
                      <a:pt x="852" y="9"/>
                    </a:lnTo>
                    <a:lnTo>
                      <a:pt x="900" y="0"/>
                    </a:lnTo>
                  </a:path>
                </a:pathLst>
              </a:custGeom>
              <a:noFill/>
              <a:ln w="38100" cap="rnd" cmpd="sng">
                <a:solidFill>
                  <a:schemeClr val="bg2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469"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7D532B8-4F36-0A4B-91C5-48152A2664FC}"/>
                </a:ext>
              </a:extLst>
            </p:cNvPr>
            <p:cNvGrpSpPr/>
            <p:nvPr/>
          </p:nvGrpSpPr>
          <p:grpSpPr>
            <a:xfrm>
              <a:off x="6781239" y="4890774"/>
              <a:ext cx="1731823" cy="1010759"/>
              <a:chOff x="519609" y="1788759"/>
              <a:chExt cx="4803162" cy="1905000"/>
            </a:xfrm>
          </p:grpSpPr>
          <p:sp>
            <p:nvSpPr>
              <p:cNvPr id="63" name="Freeform 31">
                <a:extLst>
                  <a:ext uri="{FF2B5EF4-FFF2-40B4-BE49-F238E27FC236}">
                    <a16:creationId xmlns:a16="http://schemas.microsoft.com/office/drawing/2014/main" id="{EA7A2010-C0B7-6849-805E-6F75C7AC4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1809" y="1788759"/>
                <a:ext cx="2440962" cy="1905000"/>
              </a:xfrm>
              <a:custGeom>
                <a:avLst/>
                <a:gdLst>
                  <a:gd name="T0" fmla="*/ 900 w 901"/>
                  <a:gd name="T1" fmla="*/ 720 h 721"/>
                  <a:gd name="T2" fmla="*/ 805 w 901"/>
                  <a:gd name="T3" fmla="*/ 712 h 721"/>
                  <a:gd name="T4" fmla="*/ 758 w 901"/>
                  <a:gd name="T5" fmla="*/ 704 h 721"/>
                  <a:gd name="T6" fmla="*/ 711 w 901"/>
                  <a:gd name="T7" fmla="*/ 691 h 721"/>
                  <a:gd name="T8" fmla="*/ 663 w 901"/>
                  <a:gd name="T9" fmla="*/ 675 h 721"/>
                  <a:gd name="T10" fmla="*/ 615 w 901"/>
                  <a:gd name="T11" fmla="*/ 653 h 721"/>
                  <a:gd name="T12" fmla="*/ 568 w 901"/>
                  <a:gd name="T13" fmla="*/ 623 h 721"/>
                  <a:gd name="T14" fmla="*/ 473 w 901"/>
                  <a:gd name="T15" fmla="*/ 540 h 721"/>
                  <a:gd name="T16" fmla="*/ 378 w 901"/>
                  <a:gd name="T17" fmla="*/ 422 h 721"/>
                  <a:gd name="T18" fmla="*/ 284 w 901"/>
                  <a:gd name="T19" fmla="*/ 281 h 721"/>
                  <a:gd name="T20" fmla="*/ 236 w 901"/>
                  <a:gd name="T21" fmla="*/ 209 h 721"/>
                  <a:gd name="T22" fmla="*/ 189 w 901"/>
                  <a:gd name="T23" fmla="*/ 142 h 721"/>
                  <a:gd name="T24" fmla="*/ 142 w 901"/>
                  <a:gd name="T25" fmla="*/ 83 h 721"/>
                  <a:gd name="T26" fmla="*/ 94 w 901"/>
                  <a:gd name="T27" fmla="*/ 38 h 721"/>
                  <a:gd name="T28" fmla="*/ 47 w 901"/>
                  <a:gd name="T29" fmla="*/ 9 h 721"/>
                  <a:gd name="T30" fmla="*/ 0 w 901"/>
                  <a:gd name="T31" fmla="*/ 0 h 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01" h="721">
                    <a:moveTo>
                      <a:pt x="900" y="720"/>
                    </a:moveTo>
                    <a:lnTo>
                      <a:pt x="805" y="712"/>
                    </a:lnTo>
                    <a:lnTo>
                      <a:pt x="758" y="704"/>
                    </a:lnTo>
                    <a:lnTo>
                      <a:pt x="711" y="691"/>
                    </a:lnTo>
                    <a:lnTo>
                      <a:pt x="663" y="675"/>
                    </a:lnTo>
                    <a:lnTo>
                      <a:pt x="615" y="653"/>
                    </a:lnTo>
                    <a:lnTo>
                      <a:pt x="568" y="623"/>
                    </a:lnTo>
                    <a:lnTo>
                      <a:pt x="473" y="540"/>
                    </a:lnTo>
                    <a:lnTo>
                      <a:pt x="378" y="422"/>
                    </a:lnTo>
                    <a:lnTo>
                      <a:pt x="284" y="281"/>
                    </a:lnTo>
                    <a:lnTo>
                      <a:pt x="236" y="209"/>
                    </a:lnTo>
                    <a:lnTo>
                      <a:pt x="189" y="142"/>
                    </a:lnTo>
                    <a:lnTo>
                      <a:pt x="142" y="83"/>
                    </a:lnTo>
                    <a:lnTo>
                      <a:pt x="94" y="38"/>
                    </a:lnTo>
                    <a:lnTo>
                      <a:pt x="47" y="9"/>
                    </a:lnTo>
                    <a:lnTo>
                      <a:pt x="0" y="0"/>
                    </a:lnTo>
                  </a:path>
                </a:pathLst>
              </a:custGeom>
              <a:noFill/>
              <a:ln w="381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469" dirty="0"/>
              </a:p>
            </p:txBody>
          </p:sp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29C106AA-EA4C-EB44-9502-E710C8C78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609" y="1788759"/>
                <a:ext cx="2347202" cy="1905000"/>
              </a:xfrm>
              <a:custGeom>
                <a:avLst/>
                <a:gdLst>
                  <a:gd name="T0" fmla="*/ 0 w 901"/>
                  <a:gd name="T1" fmla="*/ 720 h 721"/>
                  <a:gd name="T2" fmla="*/ 95 w 901"/>
                  <a:gd name="T3" fmla="*/ 712 h 721"/>
                  <a:gd name="T4" fmla="*/ 142 w 901"/>
                  <a:gd name="T5" fmla="*/ 704 h 721"/>
                  <a:gd name="T6" fmla="*/ 189 w 901"/>
                  <a:gd name="T7" fmla="*/ 691 h 721"/>
                  <a:gd name="T8" fmla="*/ 237 w 901"/>
                  <a:gd name="T9" fmla="*/ 675 h 721"/>
                  <a:gd name="T10" fmla="*/ 284 w 901"/>
                  <a:gd name="T11" fmla="*/ 653 h 721"/>
                  <a:gd name="T12" fmla="*/ 331 w 901"/>
                  <a:gd name="T13" fmla="*/ 623 h 721"/>
                  <a:gd name="T14" fmla="*/ 426 w 901"/>
                  <a:gd name="T15" fmla="*/ 540 h 721"/>
                  <a:gd name="T16" fmla="*/ 521 w 901"/>
                  <a:gd name="T17" fmla="*/ 422 h 721"/>
                  <a:gd name="T18" fmla="*/ 616 w 901"/>
                  <a:gd name="T19" fmla="*/ 281 h 721"/>
                  <a:gd name="T20" fmla="*/ 663 w 901"/>
                  <a:gd name="T21" fmla="*/ 209 h 721"/>
                  <a:gd name="T22" fmla="*/ 710 w 901"/>
                  <a:gd name="T23" fmla="*/ 142 h 721"/>
                  <a:gd name="T24" fmla="*/ 757 w 901"/>
                  <a:gd name="T25" fmla="*/ 83 h 721"/>
                  <a:gd name="T26" fmla="*/ 805 w 901"/>
                  <a:gd name="T27" fmla="*/ 38 h 721"/>
                  <a:gd name="T28" fmla="*/ 852 w 901"/>
                  <a:gd name="T29" fmla="*/ 9 h 721"/>
                  <a:gd name="T30" fmla="*/ 900 w 901"/>
                  <a:gd name="T31" fmla="*/ 0 h 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01" h="721">
                    <a:moveTo>
                      <a:pt x="0" y="720"/>
                    </a:moveTo>
                    <a:lnTo>
                      <a:pt x="95" y="712"/>
                    </a:lnTo>
                    <a:lnTo>
                      <a:pt x="142" y="704"/>
                    </a:lnTo>
                    <a:lnTo>
                      <a:pt x="189" y="691"/>
                    </a:lnTo>
                    <a:lnTo>
                      <a:pt x="237" y="675"/>
                    </a:lnTo>
                    <a:lnTo>
                      <a:pt x="284" y="653"/>
                    </a:lnTo>
                    <a:lnTo>
                      <a:pt x="331" y="623"/>
                    </a:lnTo>
                    <a:lnTo>
                      <a:pt x="426" y="540"/>
                    </a:lnTo>
                    <a:lnTo>
                      <a:pt x="521" y="422"/>
                    </a:lnTo>
                    <a:lnTo>
                      <a:pt x="616" y="281"/>
                    </a:lnTo>
                    <a:lnTo>
                      <a:pt x="663" y="209"/>
                    </a:lnTo>
                    <a:lnTo>
                      <a:pt x="710" y="142"/>
                    </a:lnTo>
                    <a:lnTo>
                      <a:pt x="757" y="83"/>
                    </a:lnTo>
                    <a:lnTo>
                      <a:pt x="805" y="38"/>
                    </a:lnTo>
                    <a:lnTo>
                      <a:pt x="852" y="9"/>
                    </a:lnTo>
                    <a:lnTo>
                      <a:pt x="900" y="0"/>
                    </a:lnTo>
                  </a:path>
                </a:pathLst>
              </a:custGeom>
              <a:noFill/>
              <a:ln w="381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469" dirty="0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7B09C8A-C57A-AA4E-B6C1-774840E89840}"/>
                </a:ext>
              </a:extLst>
            </p:cNvPr>
            <p:cNvCxnSpPr/>
            <p:nvPr/>
          </p:nvCxnSpPr>
          <p:spPr>
            <a:xfrm flipH="1" flipV="1">
              <a:off x="5934897" y="5909613"/>
              <a:ext cx="27432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6C4936A-FF15-2743-94C1-BBB3AAD98B2A}"/>
                </a:ext>
              </a:extLst>
            </p:cNvPr>
            <p:cNvSpPr txBox="1"/>
            <p:nvPr/>
          </p:nvSpPr>
          <p:spPr>
            <a:xfrm>
              <a:off x="6448529" y="4648296"/>
              <a:ext cx="665419" cy="42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12" i="1" dirty="0">
                  <a:solidFill>
                    <a:schemeClr val="bg2">
                      <a:lumMod val="90000"/>
                    </a:schemeClr>
                  </a:solidFill>
                </a:rPr>
                <a:t>S</a:t>
              </a:r>
              <a:r>
                <a:rPr lang="en-US" sz="2612" i="1" baseline="-25000" dirty="0">
                  <a:solidFill>
                    <a:schemeClr val="bg2">
                      <a:lumMod val="90000"/>
                    </a:schemeClr>
                  </a:solidFill>
                </a:rPr>
                <a:t>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1F550A0-766B-9947-8022-56692E61DA4A}"/>
                </a:ext>
              </a:extLst>
            </p:cNvPr>
            <p:cNvSpPr txBox="1"/>
            <p:nvPr/>
          </p:nvSpPr>
          <p:spPr>
            <a:xfrm>
              <a:off x="7818898" y="4648296"/>
              <a:ext cx="665419" cy="42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12" i="1" dirty="0"/>
                <a:t>S</a:t>
              </a:r>
              <a:r>
                <a:rPr lang="en-US" sz="2612" i="1" baseline="-25000" dirty="0"/>
                <a:t>2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C950B82-4442-F54C-AF37-6B32EDB77F3E}"/>
                </a:ext>
              </a:extLst>
            </p:cNvPr>
            <p:cNvCxnSpPr>
              <a:cxnSpLocks/>
            </p:cNvCxnSpPr>
            <p:nvPr/>
          </p:nvCxnSpPr>
          <p:spPr>
            <a:xfrm>
              <a:off x="7318367" y="4759683"/>
              <a:ext cx="0" cy="1149930"/>
            </a:xfrm>
            <a:prstGeom prst="line">
              <a:avLst/>
            </a:prstGeom>
            <a:ln w="508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506AFB2-1ED1-0642-B393-30C15A28BBC8}"/>
              </a:ext>
            </a:extLst>
          </p:cNvPr>
          <p:cNvGrpSpPr/>
          <p:nvPr/>
        </p:nvGrpSpPr>
        <p:grpSpPr>
          <a:xfrm>
            <a:off x="8690040" y="4942287"/>
            <a:ext cx="2240068" cy="637776"/>
            <a:chOff x="11250566" y="5988848"/>
            <a:chExt cx="2473377" cy="966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E8A1020-13B0-E347-8EDD-2397D698A5F7}"/>
                    </a:ext>
                  </a:extLst>
                </p:cNvPr>
                <p:cNvSpPr txBox="1"/>
                <p:nvPr/>
              </p:nvSpPr>
              <p:spPr>
                <a:xfrm>
                  <a:off x="11250566" y="5988848"/>
                  <a:ext cx="2473377" cy="4824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69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469" i="1"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en-US" sz="1469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69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6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69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469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469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69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146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6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46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𝑠𝑒𝑛𝑠</m:t>
                            </m:r>
                          </m:sub>
                          <m:sup>
                            <m:r>
                              <a:rPr lang="en-US" sz="146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469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69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E8A1020-13B0-E347-8EDD-2397D698A5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0566" y="5988848"/>
                  <a:ext cx="2473377" cy="482494"/>
                </a:xfrm>
                <a:prstGeom prst="rect">
                  <a:avLst/>
                </a:prstGeom>
                <a:blipFill>
                  <a:blip r:embed="rId13"/>
                  <a:stretch>
                    <a:fillRect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8636AC0A-B6CC-AB4E-8E7C-CABD1CBAA077}"/>
                    </a:ext>
                  </a:extLst>
                </p:cNvPr>
                <p:cNvSpPr txBox="1"/>
                <p:nvPr/>
              </p:nvSpPr>
              <p:spPr>
                <a:xfrm>
                  <a:off x="11250566" y="6472758"/>
                  <a:ext cx="2473377" cy="4824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69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469" i="1"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en-US" sz="1469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69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6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69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469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469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69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146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6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46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𝑠𝑒𝑛𝑠</m:t>
                            </m:r>
                          </m:sub>
                          <m:sup>
                            <m:r>
                              <a:rPr lang="en-US" sz="146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469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69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8636AC0A-B6CC-AB4E-8E7C-CABD1CBAA0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0566" y="6472758"/>
                  <a:ext cx="2473377" cy="482494"/>
                </a:xfrm>
                <a:prstGeom prst="rect">
                  <a:avLst/>
                </a:prstGeom>
                <a:blipFill>
                  <a:blip r:embed="rId14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727E2C3-88EA-4C43-A876-F999FB249809}"/>
                </a:ext>
              </a:extLst>
            </p:cNvPr>
            <p:cNvCxnSpPr>
              <a:cxnSpLocks/>
            </p:cNvCxnSpPr>
            <p:nvPr/>
          </p:nvCxnSpPr>
          <p:spPr>
            <a:xfrm>
              <a:off x="11272603" y="6259416"/>
              <a:ext cx="380013" cy="0"/>
            </a:xfrm>
            <a:prstGeom prst="line">
              <a:avLst/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DF5E859-02AD-B34F-8090-A04C7B0535D5}"/>
              </a:ext>
            </a:extLst>
          </p:cNvPr>
          <p:cNvCxnSpPr>
            <a:cxnSpLocks/>
          </p:cNvCxnSpPr>
          <p:nvPr/>
        </p:nvCxnSpPr>
        <p:spPr>
          <a:xfrm>
            <a:off x="8717404" y="5425280"/>
            <a:ext cx="3441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3BF1A6-67AB-8644-846D-941278EE35DD}"/>
              </a:ext>
            </a:extLst>
          </p:cNvPr>
          <p:cNvSpPr txBox="1"/>
          <p:nvPr/>
        </p:nvSpPr>
        <p:spPr>
          <a:xfrm>
            <a:off x="8866197" y="164672"/>
            <a:ext cx="2749857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9" b="1" dirty="0"/>
              <a:t>Lognormal meta noise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780B684-C783-664F-8F5F-02018DF00342}"/>
                  </a:ext>
                </a:extLst>
              </p:cNvPr>
              <p:cNvSpPr txBox="1"/>
              <p:nvPr/>
            </p:nvSpPr>
            <p:spPr>
              <a:xfrm>
                <a:off x="3688859" y="3134671"/>
                <a:ext cx="860195" cy="494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6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306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sz="1306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306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6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06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6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306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306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06" dirty="0"/>
              </a:p>
              <a:p>
                <a:endParaRPr lang="en-US" sz="1306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780B684-C783-664F-8F5F-02018DF00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859" y="3134671"/>
                <a:ext cx="860195" cy="49423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31EBE6D-7F23-1A44-803C-D761D9E9A91C}"/>
                  </a:ext>
                </a:extLst>
              </p:cNvPr>
              <p:cNvSpPr txBox="1"/>
              <p:nvPr/>
            </p:nvSpPr>
            <p:spPr>
              <a:xfrm>
                <a:off x="3686511" y="3392276"/>
                <a:ext cx="860195" cy="494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6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306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sz="1306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306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6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06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6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306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306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306" dirty="0"/>
              </a:p>
              <a:p>
                <a:endParaRPr lang="en-US" sz="1306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31EBE6D-7F23-1A44-803C-D761D9E9A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511" y="3392276"/>
                <a:ext cx="860195" cy="49423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 useBgFill="1">
        <p:nvSpPr>
          <p:cNvPr id="2" name="TextBox 1">
            <a:extLst>
              <a:ext uri="{FF2B5EF4-FFF2-40B4-BE49-F238E27FC236}">
                <a16:creationId xmlns:a16="http://schemas.microsoft.com/office/drawing/2014/main" id="{259C501B-12E6-E442-B221-177ED8C5A2E3}"/>
              </a:ext>
            </a:extLst>
          </p:cNvPr>
          <p:cNvSpPr txBox="1"/>
          <p:nvPr/>
        </p:nvSpPr>
        <p:spPr>
          <a:xfrm>
            <a:off x="8613780" y="166328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635E71-99B9-4D47-8C2B-3D55406EE12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97116" y="852174"/>
            <a:ext cx="3227561" cy="223406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8BC00F-2A12-0440-8422-6ED17896E2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72578" y="824569"/>
            <a:ext cx="3117361" cy="2218017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  <a:reflection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58694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5663</TotalTime>
  <Words>118</Words>
  <Application>Microsoft Macintosh PowerPoint</Application>
  <PresentationFormat>Custom</PresentationFormat>
  <Paragraphs>25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Shekhar, Medha</dc:creator>
  <cp:lastModifiedBy>Shekhar, Medha</cp:lastModifiedBy>
  <cp:revision>6</cp:revision>
  <cp:lastPrinted>2019-02-07T21:11:36Z</cp:lastPrinted>
  <dcterms:created xsi:type="dcterms:W3CDTF">2019-02-07T21:09:32Z</dcterms:created>
  <dcterms:modified xsi:type="dcterms:W3CDTF">2019-02-20T19:21:11Z</dcterms:modified>
</cp:coreProperties>
</file>